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God’s so distant has come close to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taken a body just like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thinks like a man, he works like a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loves like a man; he’s now one of us.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EMMANUEL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2025-05-10T08:09:29Z</dcterms:modified>
</cp:coreProperties>
</file>