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1871C2-924F-34E3-B876-307D4F2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9369388-1AB9-3141-A863-A3166767E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DC43F21-C301-D3E3-35F3-73C03FAF79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2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AF5FE3B-8831-2FCC-AFF5-0F952153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4E60ED2-32E0-8BCB-C798-66781223F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EMMANUEL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E8A19C6-5956-A6AD-7798-74A964307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with us; our God is with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child has been born; the Lord has been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is born is our redeemer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rejoices, a man believes,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church is singing: Alleluia.</a:t>
            </a:r>
          </a:p>
        </p:txBody>
      </p:sp>
    </p:spTree>
    <p:extLst>
      <p:ext uri="{BB962C8B-B14F-4D97-AF65-F5344CB8AC3E}">
        <p14:creationId xmlns:p14="http://schemas.microsoft.com/office/powerpoint/2010/main" val="1982728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EMMANUEL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545</cp:revision>
  <dcterms:modified xsi:type="dcterms:W3CDTF">2025-05-10T08:09:37Z</dcterms:modified>
</cp:coreProperties>
</file>