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5665" dt="2023-07-22T18:16:11.631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ENTER HIS GATES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Enter his gates with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thanksgiving in your hearts,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Enter his courts with praise.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Enter his </a:t>
            </a:r>
            <a:r>
              <a:rPr lang="en-GB" sz="4000" b="1">
                <a:solidFill>
                  <a:schemeClr val="bg1"/>
                </a:solidFill>
              </a:rPr>
              <a:t>gates with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>
                <a:solidFill>
                  <a:schemeClr val="bg1"/>
                </a:solidFill>
              </a:rPr>
              <a:t>thanksgiving </a:t>
            </a:r>
            <a:r>
              <a:rPr lang="en-GB" sz="4000" b="1" dirty="0">
                <a:solidFill>
                  <a:schemeClr val="bg1"/>
                </a:solidFill>
              </a:rPr>
              <a:t>in your hearts,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For he has made me glad.</a:t>
            </a: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ENTER HIS GATES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3390</cp:revision>
  <dcterms:modified xsi:type="dcterms:W3CDTF">2025-05-10T08:11:18Z</dcterms:modified>
</cp:coreProperties>
</file>