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5665" dt="2023-07-22T18:16:11.63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ENTER HIS GATES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has made me glad,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has made me glad.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Jesus has made me glad.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Enter his courts with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thanksgiving in your hearts,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For he has made me glad.</a:t>
            </a:r>
            <a:endParaRPr lang="en-GB" sz="4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ENTER HIS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3388</cp:revision>
  <dcterms:modified xsi:type="dcterms:W3CDTF">2025-05-10T08:12:22Z</dcterms:modified>
</cp:coreProperties>
</file>