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5665" dt="2023-07-22T18:16:11.631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659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ENTER HIS GATES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Sing to the Lord and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make music unto him,</a:t>
            </a:r>
            <a:endParaRPr lang="en-US" sz="4000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Sing to the Lord with joy.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Sing to the Lord and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make music unto him,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For he has made me glad.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06299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ENTER HIS GATES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3388</cp:revision>
  <dcterms:modified xsi:type="dcterms:W3CDTF">2025-05-10T08:13:00Z</dcterms:modified>
</cp:coreProperties>
</file>