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76FFAAF-6413-48AA-887C-AC6AF8C47CC8}" v="5216" dt="2023-07-16T17:50:04.001"/>
    <p1510:client id="{77FD721E-EDD3-45D9-B091-C3425ED7B9A8}" v="3538" dt="2023-07-22T14:26:35.742"/>
    <p1510:client id="{79947C0B-2D0F-490D-A275-B89295A3A77F}" v="5665" dt="2023-07-22T18:16:11.631"/>
    <p1510:client id="{9B0782E4-E1D9-4757-8BFE-7B77208F2854}" v="23968" dt="2023-07-15T22:00:08.854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RECEIPPT-TAGS:ENTRANCE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865996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ENTER HIS GATES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Worship, bend low while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proclaiming he is God,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Praise to the Lord most high.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Worship, bend low while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proclaiming he is God,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bg1"/>
                </a:solidFill>
              </a:rPr>
              <a:t>For he has made me glad.</a:t>
            </a:r>
            <a:endParaRPr lang="en-GB" sz="4000" b="1" i="1" dirty="0">
              <a:solidFill>
                <a:schemeClr val="bg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5062994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40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ENTER HIS GATES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3388</cp:revision>
  <dcterms:modified xsi:type="dcterms:W3CDTF">2025-05-10T08:13:42Z</dcterms:modified>
</cp:coreProperties>
</file>