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93C698A-899B-84B8-7D36-7BDCC6E92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436FECF-736D-A84D-B7D9-58132834E4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7038712-5EE2-7CF8-4F10-986C671868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495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6B1B6A3-1F7F-41DA-F6CF-35B05CB5F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B020B67-05FC-7613-B7B5-63B2C3A348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ENTER O PEOPLE OF GOD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C032196-BCBE-6B16-4994-9776A38198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our God 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our brother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himself this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makes our gifts on the altar,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perfect in every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of God, sing out with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invites us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altar and eat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disdain his call.</a:t>
            </a:r>
          </a:p>
        </p:txBody>
      </p:sp>
    </p:spTree>
    <p:extLst>
      <p:ext uri="{BB962C8B-B14F-4D97-AF65-F5344CB8AC3E}">
        <p14:creationId xmlns:p14="http://schemas.microsoft.com/office/powerpoint/2010/main" val="39820985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ENTER O PEOPLE OF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545</cp:revision>
  <dcterms:modified xsi:type="dcterms:W3CDTF">2025-05-10T08:20:00Z</dcterms:modified>
</cp:coreProperties>
</file>