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418026D-D8E7-681E-88BC-167F6DB17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FA66411-05EB-FA93-FF62-DE64C72E5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RECEIPPT-TAGS:ENTRANCE,PRAISE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E0E8019-BB4C-F12C-4022-3B97D17850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70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5F871BF-3A2C-7A7F-04D7-1506C0858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B58B022-88F7-C122-EE9A-CCB998A87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REJOICE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42C0E78-7200-2350-9CCB-6E5C46987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Sing Alleluia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Sing Alleluia</a:t>
            </a: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will be a joyful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Sing Alleluia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56E4D8E-F00C-DA85-9E41-86C2E2D1BF6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0699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ENTER REJOICE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2025-05-13T14:18:54Z</dcterms:modified>
</cp:coreProperties>
</file>