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ENTER THE HOUSE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the house of the Lord,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the house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of our God who reigns above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of his everlasting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of his goodness all our days,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be of one accord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voices, sing his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enter the house of the Lord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ENTER THE HOUSE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544</cp:revision>
  <dcterms:modified xsi:type="dcterms:W3CDTF">2025-05-10T08:34:37Z</dcterms:modified>
</cp:coreProperties>
</file>