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D932F05-1E08-2572-34AA-749296951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4000D46-6467-2F8E-F629-C6F8B0A0F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F2845AD-6ECE-C557-F09F-143473072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99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CD02A97-8581-6E99-0BF1-6CA69F8EB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B2F0FA2-A01F-D8D8-4DC1-36CC6063C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ENTER THE HOUSE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37304B3-D67C-2BE5-6815-82B076EBA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Lord,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power and majesty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the Son who made us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magnified our human worth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life restored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kingdom here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enter the house of the Lord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E1AD3AF-2110-24F6-5D3F-5B95FA64690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450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ENTER THE HOUSE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544</cp:revision>
  <dcterms:modified xsi:type="dcterms:W3CDTF">2025-05-10T08:34:44Z</dcterms:modified>
</cp:coreProperties>
</file>