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EVERYDAY IS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 to God, peace to his people on earth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bring you tidings of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to all the world around,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 a Saviour is born, a baby swathed in rags,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lying in a manger of straw - Emmanuel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comes just once a year,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in your heart you know for 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Christmas isn’t Christmas if it doesn’t last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Alleluia,Allelu</a:t>
            </a: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fill every moment with his goodness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 every day, for everyday is Christmas.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94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EVERYDAY IS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545</cp:revision>
  <dcterms:modified xsi:type="dcterms:W3CDTF">2025-05-10T08:38:24Z</dcterms:modified>
</cp:coreProperties>
</file>