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18EEAEC-8E52-41B0-9539-F0CCB7C62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6206032-6D2C-8941-692C-F2A526ABD1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RECEIPPT-TAGS:CHRISTMAS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411907A-9B98-B667-D0E5-2FDFA5CA64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51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3899197-099C-75FE-F905-13B159D77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7B6341E-9A30-A4FD-0A31-645AC71904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EVERYDAY IS CHRISTMAS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1C78B3E-FBC5-12D6-4EB0-5BF5D16885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Gratitude is, the reason why we are 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sing it aloud,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make the world a lot more grateful,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happiness we have come to cherish and share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Jesus came to our world - On Christmas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Christmas comes just once a year,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in your heart you know for sure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Christmas isn’t Christmas if it doesn’t last forever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Alleluia,Allelu</a:t>
            </a: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fill every moment with his goodness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 every day, for everyday is Christmas.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0267BA5-E95A-EC23-9E8B-8465240F3C4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55752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95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EVERYDAY IS CHRISTMAS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545</cp:revision>
  <dcterms:modified xsi:type="dcterms:W3CDTF">2025-05-10T08:38:30Z</dcterms:modified>
</cp:coreProperties>
</file>