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sun,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moon,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days and nights,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Mornings and afternoons.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EVERY MORNING WHEN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2025-05-10T08:36:34Z</dcterms:modified>
</cp:coreProperties>
</file>