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2FBB94C-12CF-51EB-35CD-C9EB0CA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7911DC6-86D8-C632-1793-75CEF231F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4722C67-9883-BB3A-EDAC-AFAA385BC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75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4752ED5-E2BC-3B8C-F459-6A780F96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A2E34E9-4B7D-165D-3423-47CC76A0D8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EVERY MORNING WHEN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273F79B-A3CF-644C-3805-2EC3096B5A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 when the day’s begun,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thank the Lord for all He has done.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evening I kneel to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for another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for my companions,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cheer me when I’m 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for those who criticize,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tell me where I’m slow.</a:t>
            </a:r>
          </a:p>
        </p:txBody>
      </p:sp>
    </p:spTree>
    <p:extLst>
      <p:ext uri="{BB962C8B-B14F-4D97-AF65-F5344CB8AC3E}">
        <p14:creationId xmlns:p14="http://schemas.microsoft.com/office/powerpoint/2010/main" val="39889751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EVERY MORNING WHEN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546</cp:revision>
  <dcterms:modified xsi:type="dcterms:W3CDTF">2025-05-10T08:36:43Z</dcterms:modified>
</cp:coreProperties>
</file>