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D0943B3D-772B-C372-02CA-7B5ABDFAB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BDF23080-DDF9-4FF7-1D31-C30A885141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RECEIPPT-TAGS:ENTRANCE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E96D2469-3CC7-64FE-3A14-1853C73659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012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D38E607F-F977-3B0E-4E9C-1569C8BCC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F59248FC-879F-4F3E-4026-E9258FCC36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EVERY MORNING WHEN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80AFC4E-A7DA-271D-E09B-F8D65B3A2E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Ev’ry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morning when the day’s begun,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thank the Lord for all He has done.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Ev’ry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evening I kneel to say,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you, Lord for another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 for the work we have,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road we journey thru’,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 for the pain,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all must suffer too.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D3089937-C8D6-F6A6-2BAE-A29F7115748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59411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66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EVERY MORNING WHEN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546</cp:revision>
  <dcterms:modified xsi:type="dcterms:W3CDTF">2025-05-10T08:36:50Z</dcterms:modified>
</cp:coreProperties>
</file>