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FATHER FORGIVE THEM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forgive them,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know not what they do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see me lying in the street,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never lend a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night goes by while they’re asleep,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I’m still in the sand,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cry each night for their blinded eyes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never, never seem to see.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FATHER FORGIVE THEM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2025-05-10T08:46:39Z</dcterms:modified>
</cp:coreProperties>
</file>