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3BD8E8-E8CB-9E2F-EEE5-37C188A51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47EDD54-AB6C-628B-90CE-F47F77359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E94AA12-1E3F-2E3D-5001-0C498D511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94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986C1A-29EE-B06F-1B9E-71FCA05D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84D1C84-BFBB-2D8C-6753-B8F6D9BFB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6824943-E1C2-30B7-ECC4-EA1228928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know not what we do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crucified your Son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message we ignored.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time has passed we’re still the same, indifferent as before.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dies each day, in our hearts of clay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teach us how to love!</a:t>
            </a:r>
          </a:p>
        </p:txBody>
      </p:sp>
    </p:spTree>
    <p:extLst>
      <p:ext uri="{BB962C8B-B14F-4D97-AF65-F5344CB8AC3E}">
        <p14:creationId xmlns:p14="http://schemas.microsoft.com/office/powerpoint/2010/main" val="39263551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FORGIVE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2025-05-10T08:47:02Z</dcterms:modified>
</cp:coreProperties>
</file>