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999711C5-6AA0-7A5E-1828-18A8A966A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7C80191-298E-0947-1E0E-AFAE8C60F9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E33ED12-0F5C-074F-BB8E-BC0D38D5FB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47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EB297F-582F-0DFD-CD42-8A6F1B09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33189DA6-5F35-010B-096C-6F7F1C42E7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FATHER FORGIVE THEM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FB27EC6-9F32-E4C3-4A09-F4760D3B87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them,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know not what they do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Father forgive us, 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know not what we do [2]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E8C4F6DF-635F-3CA7-BCBF-41943BC0AA7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773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32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FORGIVE THEM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2025-05-10T08:47:12Z</dcterms:modified>
</cp:coreProperties>
</file>