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048" dt="2023-07-22T18:41:21.623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I THANK YOU FOR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Father I thank you for your goodness,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You show yourself to children,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in my life, I see you leading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Into my childhood once again.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Under the shadow of your guiding hand,</a:t>
            </a: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 walk the journey of my life,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Across the years I see you leading me,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And I am young again.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I THANK YOU 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3564</cp:revision>
  <dcterms:modified xsi:type="dcterms:W3CDTF">2025-05-10T08:48:18Z</dcterms:modified>
</cp:coreProperties>
</file>