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8303" dt="2023-07-22T18:43:51.613"/>
    <p1510:client id="{9B0782E4-E1D9-4757-8BFE-7B77208F2854}" v="23968" dt="2023-07-15T22:00:08.854"/>
    <p1510:client id="{C6935B40-2631-408D-B708-E82C624CA34A}" v="14" dt="2023-06-08T07:05:58.114"/>
    <p1510:client id="{DBB63F96-D691-4558-9BCD-6920EBF2EFF1}" v="5" dt="2023-08-06T13:53:12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FATHER SO LOVING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Father so loving, magnificent God,</a:t>
            </a:r>
            <a:endParaRPr lang="en-US" sz="42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Generous giver, beneficent Lord.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You fill up our hearts,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you fill up our minds</a:t>
            </a: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You fill up our dreams,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you fill up our lives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FATHER SO LOVING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3587</cp:revision>
  <dcterms:modified xsi:type="dcterms:W3CDTF">2025-05-10T08:52:53Z</dcterms:modified>
</cp:coreProperties>
</file>