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FFAAF-6413-48AA-887C-AC6AF8C47CC8}" v="5216" dt="2023-07-16T17:50:04.001"/>
    <p1510:client id="{77FD721E-EDD3-45D9-B091-C3425ED7B9A8}" v="3538" dt="2023-07-22T14:26:35.742"/>
    <p1510:client id="{79947C0B-2D0F-490D-A275-B89295A3A77F}" v="8621" dt="2023-07-22T18:47:37.949"/>
    <p1510:client id="{9B0782E4-E1D9-4757-8BFE-7B77208F2854}" v="23968" dt="2023-07-15T22:00:08.85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RECEIPPT-TAGS:OFFERTORY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6307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FATHER TAKE THE GIFTS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Take this bread and take this wine,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Offered to you Lord divine,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Take our hearts and make them yours,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O Lord we pray.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May our faith and hope increase,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Let our charity bring peace,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So that we may spread your love along the way.</a:t>
            </a:r>
            <a:endParaRPr lang="en-GB" sz="3600" b="1" i="1" dirty="0">
              <a:solidFill>
                <a:schemeClr val="bg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70641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FATHER TAKE THE GIFTS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3605</cp:revision>
  <dcterms:modified xsi:type="dcterms:W3CDTF">2025-05-10T08:54:59Z</dcterms:modified>
</cp:coreProperties>
</file>