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0C05EBA-4E0E-0868-B5D5-FC40D1E16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3ACC5A3-35ED-D606-6032-917500C4B2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7D44864-5787-BEEB-2837-F82C2C39D3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1421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07E2863-F4CD-D139-9C3C-96BFBB8CD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0417E96-8E3D-2704-CEF4-1A44C0F5D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FOLLOW 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F1A25B6-7D56-4CA0-4049-C6B81E5E9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 me, follow me, leave your home and family,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your fishing nets and boats upon the shore.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seed that you have sown,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crops that you have grown,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the people you have known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would follow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leave old ways behind,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take my cross and follow on my path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be far from loved ones,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may be far from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my Father will welcome you at last.</a:t>
            </a:r>
          </a:p>
        </p:txBody>
      </p:sp>
    </p:spTree>
    <p:extLst>
      <p:ext uri="{BB962C8B-B14F-4D97-AF65-F5344CB8AC3E}">
        <p14:creationId xmlns:p14="http://schemas.microsoft.com/office/powerpoint/2010/main" val="26368490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100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FOLLOW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2025-05-10T08:56:32Z</dcterms:modified>
</cp:coreProperties>
</file>