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F443609-F3AF-3CDE-E47C-C4A9222D4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3762493-7B1B-37D4-0944-2DB8D4BD3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56FF26E-3135-FE40-D9B7-9C3D3FD2C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83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30574E9-260D-84F7-2429-24DA3EA5D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B83F5AA-8AED-222E-4890-5C82DF20C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BACF26C-D8F4-605B-D838-880ACFDEB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me, follow me, leave your home and family,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your fishing nets and boats upon the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seed that you have sown,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crops that you have grown,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people you have known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 I go away, you will never be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spirit will be there to comfort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all of you may scatter,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follow his own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 the Spirit of love will lead you home.</a:t>
            </a:r>
          </a:p>
        </p:txBody>
      </p:sp>
    </p:spTree>
    <p:extLst>
      <p:ext uri="{BB962C8B-B14F-4D97-AF65-F5344CB8AC3E}">
        <p14:creationId xmlns:p14="http://schemas.microsoft.com/office/powerpoint/2010/main" val="18504833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96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FOLLOW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2025-05-10T08:56:40Z</dcterms:modified>
</cp:coreProperties>
</file>