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0070" dt="2023-07-22T18:58:42.7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Lord in compassion, listen to my pleading,</a:t>
            </a: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If you refuse, Lord,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forgive your people's sin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We would surely die.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FROM THE DEPTHS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3694</cp:revision>
  <dcterms:modified xsi:type="dcterms:W3CDTF">2025-05-10T08:58:58Z</dcterms:modified>
</cp:coreProperties>
</file>