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10070" dt="2023-07-22T18:58:42.739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0940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FROM THE DEPTHS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From the depths I call to you, O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Listen to my cry.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So I am waiting, waiting for him patiently,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Hoping in his word.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More than the watchman,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waiting for the dawn to come,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I await the Lord.</a:t>
            </a:r>
            <a:endParaRPr lang="en-GB" sz="4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4904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FROM THE DEPTHS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3694</cp:revision>
  <dcterms:modified xsi:type="dcterms:W3CDTF">2025-05-10T08:59:16Z</dcterms:modified>
</cp:coreProperties>
</file>