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10070" dt="2023-07-22T18:58:42.739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758379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FROM THE DEPTHS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From the depths I call to you, O Lord,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bg1"/>
                </a:solidFill>
              </a:rPr>
              <a:t>Listen to my cry.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So let us trust him, for in him is mercy,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the Lord is kind.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He gives us pardon,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generous redemption,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Casts our sins behind.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05828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FROM THE DEPTHS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3694</cp:revision>
  <dcterms:modified xsi:type="dcterms:W3CDTF">2025-05-10T08:59:36Z</dcterms:modified>
</cp:coreProperties>
</file>