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287" dt="2023-08-06T14:10:47.797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GENTLE WOMAN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Gentle woman, quiet light,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Morning start, so strong and bright,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Gentle Mother, peaceful dove,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Teach us wisdom, teach us love.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You were chosen by the Father,</a:t>
            </a: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You were chosen by the Son,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You were chosen from all women,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And for woman, shining 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GENTLE WOMAN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166</cp:revision>
  <dcterms:modified xsi:type="dcterms:W3CDTF">2025-05-10T09:29:19Z</dcterms:modified>
</cp:coreProperties>
</file>