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61" dt="2023-08-06T14:15:21.0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oil in my lamp, keep me burning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burning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GIVE ME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207</cp:revision>
  <dcterms:modified xsi:type="dcterms:W3CDTF">2025-05-10T09:30:47Z</dcterms:modified>
</cp:coreProperties>
</file>