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561" dt="2023-08-06T14:15:21.08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799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GIVE ME OIL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love in my work, keep me serving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love in my work I pray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love in my work, keep me serving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Keep me serving till the break of day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 of Kings.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King.</a:t>
            </a:r>
            <a:endParaRPr lang="en-GB" sz="2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749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GIVE ME OIL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207</cp:revision>
  <dcterms:modified xsi:type="dcterms:W3CDTF">2025-05-10T09:31:15Z</dcterms:modified>
</cp:coreProperties>
</file>