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561" dt="2023-08-06T14:15:21.088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403377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GIVE ME OIL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peace in my heart, keep me happy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peace in my heart I pray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Give me peace in my heart, keep me happy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dirty="0">
                <a:solidFill>
                  <a:schemeClr val="lt1"/>
                </a:solidFill>
              </a:rPr>
              <a:t>Keep me happy till the break of day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  <a:endParaRPr lang="en-GB" sz="36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King of Kings.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Come on and sing hosanna, sing hosanna</a:t>
            </a:r>
          </a:p>
          <a:p>
            <a:pPr marL="114300" indent="0">
              <a:spcBef>
                <a:spcPts val="0"/>
              </a:spcBef>
              <a:buSzPts val="2000"/>
              <a:buNone/>
            </a:pPr>
            <a:r>
              <a:rPr lang="en-GB" sz="3600" b="1" i="1" dirty="0">
                <a:solidFill>
                  <a:schemeClr val="lt1"/>
                </a:solidFill>
              </a:rPr>
              <a:t>Sing hosanna to the </a:t>
            </a:r>
            <a:r>
              <a:rPr lang="en-GB" sz="3600" b="1" i="1">
                <a:solidFill>
                  <a:schemeClr val="lt1"/>
                </a:solidFill>
              </a:rPr>
              <a:t>King.</a:t>
            </a:r>
            <a:endParaRPr lang="en-GB" sz="2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03290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GIVE ME OIL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207</cp:revision>
  <dcterms:modified xsi:type="dcterms:W3CDTF">2025-05-10T09:31:28Z</dcterms:modified>
</cp:coreProperties>
</file>