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7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COMMUNITY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Glory, glory to God in the highest and on earth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peace to people of </a:t>
            </a:r>
            <a:r>
              <a:rPr lang="en-US" sz="3600" b="1">
                <a:solidFill>
                  <a:schemeClr val="bg1"/>
                </a:solidFill>
              </a:rPr>
              <a:t>good will</a:t>
            </a: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God heavenly King O God Almighty Father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God, Lamb of God, Son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have mercy on us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COMMUNITY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alone are the most High, Jesus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With the Holy Spirit, in the glory of God the Father. Amen (</a:t>
            </a:r>
            <a:r>
              <a:rPr lang="en-US" sz="3550" b="1">
                <a:solidFill>
                  <a:schemeClr val="bg1"/>
                </a:solidFill>
              </a:rPr>
              <a:t>5).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1543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COMMUNITY GLORY</vt:lpstr>
      <vt:lpstr>COMMUNITY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</cp:revision>
  <dcterms:modified xsi:type="dcterms:W3CDTF">2025-05-10T09:34:54Z</dcterms:modified>
</cp:coreProperties>
</file>