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12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3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MASS OF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God in the highest and on earth peace to peace of good will.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you, we bless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adore you, we glorify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give you thanks for your great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God heavenly King, O God Almighty Father.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MASS OF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God in the highest and on earth peace to peace of good will.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Lord Jesus Christ, only begotten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Lord God, Lamb of God, Son of the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take away the sins of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have mercy on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take away the sins of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receive our prayer.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are seated at the right hand of the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have mercy on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9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MASS OF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God in the highest and on earth peace to peace of good will.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For you alone are the Holy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alone are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alone are the most High, Jesus Christ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With the Holy Spirit, in the glory of God the Father. Amen, Amen.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rgbClr val="FFFFFF"/>
                </a:solidFill>
              </a:rPr>
              <a:t>Glory to God in the highest and on earth peace to people of good will.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713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225</Words>
  <Application>Microsoft Office PowerPoint</Application>
  <PresentationFormat>On-screen Show 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MASS OF JOY</vt:lpstr>
      <vt:lpstr>MASS OF JOY</vt:lpstr>
      <vt:lpstr>MASS OF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2025-05-10T09:35:58Z</dcterms:modified>
</cp:coreProperties>
</file>