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95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King, O God Almighty Father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MASS OF JOYFUL HEART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Jesus Christ with the Holy Spirit,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in the glory of God the Father.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i="1" dirty="0">
                <a:solidFill>
                  <a:schemeClr val="bg1"/>
                </a:solidFill>
              </a:rPr>
              <a:t>Glory to God in the highest and on earth peace to people of good will. </a:t>
            </a:r>
            <a:r>
              <a:rPr lang="en-US" sz="3600" b="1" i="1">
                <a:solidFill>
                  <a:schemeClr val="bg1"/>
                </a:solidFill>
              </a:rPr>
              <a:t>Amen.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1712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212</Words>
  <Application>Microsoft Office PowerPoint</Application>
  <PresentationFormat>On-screen Show (4:3)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MASS OF JOYFUL HEART</vt:lpstr>
      <vt:lpstr>MASS OF JOYFUL HEART</vt:lpstr>
      <vt:lpstr>MASS OF JOYFUL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2025-05-10T09:36:18Z</dcterms:modified>
</cp:coreProperties>
</file>