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ON WE GO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  <a:endParaRPr sz="355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ON </a:t>
            </a:r>
            <a:r>
              <a:rPr lang="en-GB" sz="3250" b="1" u="sng">
                <a:solidFill>
                  <a:schemeClr val="lt1"/>
                </a:solidFill>
              </a:rPr>
              <a:t>WE GO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receive, 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</a:t>
            </a:r>
            <a:r>
              <a:rPr lang="en-US" sz="3550" b="1">
                <a:solidFill>
                  <a:schemeClr val="bg1"/>
                </a:solidFill>
              </a:rPr>
              <a:t>Amen.</a:t>
            </a: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 WE GO</vt:lpstr>
      <vt:lpstr>ON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2025-05-10T09:36:35Z</dcterms:modified>
</cp:coreProperties>
</file>