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POLKA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God, Lamb of God, Son of the Father,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POLKA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With the Holy Spirit, in the glory of God the Father. </a:t>
            </a:r>
            <a:r>
              <a:rPr lang="en-US" sz="3600" b="1">
                <a:solidFill>
                  <a:schemeClr val="bg1"/>
                </a:solidFill>
              </a:rPr>
              <a:t>Amen.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034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POLKA GLORY</vt:lpstr>
      <vt:lpstr>POLKA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14</cp:revision>
  <dcterms:modified xsi:type="dcterms:W3CDTF">2025-05-10T09:36:49Z</dcterms:modified>
</cp:coreProperties>
</file>