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6" r:id="rId3"/>
    <p:sldId id="257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RECEIPPT-TAGS:GLORIA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0681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>
              <a:buClr>
                <a:schemeClr val="lt1"/>
              </a:buClr>
              <a:buSzPts val="3200"/>
            </a:pPr>
            <a:r>
              <a:rPr lang="en-GB" sz="3250" b="1" u="sng" dirty="0">
                <a:solidFill>
                  <a:schemeClr val="lt1"/>
                </a:solidFill>
              </a:rPr>
              <a:t>VATICAN CHIMES</a:t>
            </a:r>
            <a:endParaRPr lang="en-US" sz="325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bg1"/>
                </a:solidFill>
              </a:rPr>
              <a:t>Gloria, Gloria in </a:t>
            </a:r>
            <a:r>
              <a:rPr lang="en-US" sz="3600" b="1" dirty="0" err="1">
                <a:solidFill>
                  <a:schemeClr val="bg1"/>
                </a:solidFill>
              </a:rPr>
              <a:t>excélsis</a:t>
            </a:r>
            <a:r>
              <a:rPr lang="en-US" sz="3600" b="1" dirty="0">
                <a:solidFill>
                  <a:schemeClr val="bg1"/>
                </a:solidFill>
              </a:rPr>
              <a:t> Deo, 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bg1"/>
                </a:solidFill>
              </a:rPr>
              <a:t>Et in terra pax </a:t>
            </a:r>
            <a:r>
              <a:rPr lang="en-US" sz="3600" b="1" dirty="0" err="1">
                <a:solidFill>
                  <a:schemeClr val="bg1"/>
                </a:solidFill>
              </a:rPr>
              <a:t>homínibus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b="1" dirty="0" err="1">
                <a:solidFill>
                  <a:schemeClr val="bg1"/>
                </a:solidFill>
              </a:rPr>
              <a:t>bonae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b="1" dirty="0" err="1">
                <a:solidFill>
                  <a:schemeClr val="bg1"/>
                </a:solidFill>
              </a:rPr>
              <a:t>voluntátis</a:t>
            </a:r>
            <a:r>
              <a:rPr lang="en-US" sz="3600" b="1" dirty="0">
                <a:solidFill>
                  <a:schemeClr val="bg1"/>
                </a:solidFill>
              </a:rPr>
              <a:t>.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bg1"/>
                </a:solidFill>
              </a:rPr>
              <a:t>We praise you, we bless you,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bg1"/>
                </a:solidFill>
              </a:rPr>
              <a:t>We adore you, we glorify you,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bg1"/>
                </a:solidFill>
              </a:rPr>
              <a:t>We give you thanks for your great glory.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bg1"/>
                </a:solidFill>
              </a:rPr>
              <a:t>Lord God heavenly King O God Almighty Father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bg1"/>
                </a:solidFill>
              </a:rPr>
              <a:t>Lord Jesus Christ, only begotten Son,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bg1"/>
                </a:solidFill>
              </a:rPr>
              <a:t>Lord God, Lamb of God, Son of the Father,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>
              <a:buClr>
                <a:schemeClr val="lt1"/>
              </a:buClr>
              <a:buSzPts val="3200"/>
            </a:pPr>
            <a:r>
              <a:rPr lang="en-GB" sz="3250" b="1" u="sng" dirty="0">
                <a:solidFill>
                  <a:schemeClr val="lt1"/>
                </a:solidFill>
              </a:rPr>
              <a:t>VATICAN CHIMES</a:t>
            </a:r>
            <a:endParaRPr lang="en-US" sz="325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bg1"/>
                </a:solidFill>
              </a:rPr>
              <a:t>You take away the sins of the world, 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bg1"/>
                </a:solidFill>
              </a:rPr>
              <a:t>have mercy on us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bg1"/>
                </a:solidFill>
              </a:rPr>
              <a:t>You take away the sins of the world, 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bg1"/>
                </a:solidFill>
              </a:rPr>
              <a:t>receive our prayer.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bg1"/>
                </a:solidFill>
              </a:rPr>
              <a:t>You are seated at the right hand of the Father,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bg1"/>
                </a:solidFill>
              </a:rPr>
              <a:t>Have mercy on us.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bg1"/>
                </a:solidFill>
              </a:rPr>
              <a:t>For you alone are the Holy One,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bg1"/>
                </a:solidFill>
              </a:rPr>
              <a:t>You alone are the Lord,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bg1"/>
                </a:solidFill>
              </a:rPr>
              <a:t>You alone are the most High, Jesus Christ.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bg1"/>
                </a:solidFill>
              </a:rPr>
              <a:t>With the Holy Spirit, in the glory of God the Father. Amen, Gloria in </a:t>
            </a:r>
            <a:r>
              <a:rPr lang="en-US" sz="3600" b="1" dirty="0" err="1">
                <a:solidFill>
                  <a:schemeClr val="bg1"/>
                </a:solidFill>
              </a:rPr>
              <a:t>excélsis</a:t>
            </a:r>
            <a:r>
              <a:rPr lang="en-US" sz="3600" b="1" dirty="0">
                <a:solidFill>
                  <a:schemeClr val="bg1"/>
                </a:solidFill>
              </a:rPr>
              <a:t> Deo.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3703469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161</Words>
  <Application>Microsoft Office PowerPoint</Application>
  <PresentationFormat>On-screen Show (4:3)</PresentationFormat>
  <Paragraphs>22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VATICAN CHIMES</vt:lpstr>
      <vt:lpstr>VATICAN CHIMES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13</cp:revision>
  <dcterms:modified xsi:type="dcterms:W3CDTF">2025-05-10T09:37:02Z</dcterms:modified>
</cp:coreProperties>
</file>