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peace to people of good will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</a:t>
            </a:r>
            <a:r>
              <a:rPr lang="en-US" sz="3550" b="1">
                <a:solidFill>
                  <a:schemeClr val="bg1"/>
                </a:solidFill>
              </a:rPr>
              <a:t>on us</a:t>
            </a:r>
            <a:endParaRPr sz="355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Amen.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4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YOUTH GLORY</vt:lpstr>
      <vt:lpstr>YOUTH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2025-05-10T09:37:16Z</dcterms:modified>
</cp:coreProperties>
</file>