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1065" dt="2023-08-06T14:25:31.03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GLORIFY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Glorify the Lord(2)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Glorify the Lord with me![2]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Look at the Lord, do not be ashamed.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He will deliver those who call his name.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This poor man called </a:t>
            </a:r>
            <a:r>
              <a:rPr lang="en-GB" sz="3800" b="1">
                <a:solidFill>
                  <a:schemeClr val="lt1"/>
                </a:solidFill>
              </a:rPr>
              <a:t>and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>
                <a:solidFill>
                  <a:schemeClr val="lt1"/>
                </a:solidFill>
              </a:rPr>
              <a:t>the </a:t>
            </a:r>
            <a:r>
              <a:rPr lang="en-GB" sz="3800" b="1" dirty="0">
                <a:solidFill>
                  <a:schemeClr val="lt1"/>
                </a:solidFill>
              </a:rPr>
              <a:t>Lord has heard his plea.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GLORIFY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250</cp:revision>
  <dcterms:modified xsi:type="dcterms:W3CDTF">2025-05-10T09:42:10Z</dcterms:modified>
</cp:coreProperties>
</file>