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E38196-D688-494D-AD16-285AF05B8379}" v="100" dt="2023-08-06T14:07:23.980"/>
    <p1510:client id="{9B0782E4-E1D9-4757-8BFE-7B77208F2854}" v="980" dt="2023-07-15T17:23:36.301"/>
    <p1510:client id="{B5A5E1AB-1220-412E-BF33-0A43C92238D0}" v="1065" dt="2023-08-06T14:25:31.030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RECEIPPT-TAGS:ENTRANCE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05654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>
              <a:buClr>
                <a:schemeClr val="lt1"/>
              </a:buClr>
              <a:buSzPts val="3200"/>
            </a:pPr>
            <a:r>
              <a:rPr lang="en-GB" sz="3200" b="1" u="sng" dirty="0">
                <a:solidFill>
                  <a:schemeClr val="lt1"/>
                </a:solidFill>
              </a:rPr>
              <a:t>GLORIFY THE LORD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3800" b="1" i="1" dirty="0">
                <a:solidFill>
                  <a:schemeClr val="lt1"/>
                </a:solidFill>
              </a:rPr>
              <a:t>Glorify the Lord(2) 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3800" b="1" i="1" dirty="0">
                <a:solidFill>
                  <a:schemeClr val="lt1"/>
                </a:solidFill>
              </a:rPr>
              <a:t>Glorify the Lord with me![2]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endParaRPr lang="en-GB" sz="38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SzPts val="2000"/>
              <a:buNone/>
            </a:pPr>
            <a:endParaRPr lang="en-GB" sz="38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800" b="1" dirty="0">
                <a:solidFill>
                  <a:schemeClr val="lt1"/>
                </a:solidFill>
              </a:rPr>
              <a:t>Taste and see that the Lord is good.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800" b="1" dirty="0">
                <a:solidFill>
                  <a:schemeClr val="lt1"/>
                </a:solidFill>
              </a:rPr>
              <a:t>Happy the man, who has trust in him,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800" b="1" dirty="0">
                <a:solidFill>
                  <a:schemeClr val="lt1"/>
                </a:solidFill>
              </a:rPr>
              <a:t>Fear the Lord and you will know no wants.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b="1" i="1" dirty="0">
              <a:solidFill>
                <a:srgbClr val="FFFF0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2552571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</Words>
  <Application>Microsoft Office PowerPoint</Application>
  <PresentationFormat>On-screen Show (4:3)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GLORIFY THE LORD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cp:lastModifiedBy>Denver Pinto</cp:lastModifiedBy>
  <cp:revision>250</cp:revision>
  <dcterms:modified xsi:type="dcterms:W3CDTF">2025-05-10T09:42:35Z</dcterms:modified>
</cp:coreProperties>
</file>