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703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GLORY AND PRAISE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and praise to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alone gives light to our days.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are the blessings he bears,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those who trust in his ways.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wisdom he strengthens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gold that’s tested in fire.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power of sin prevails,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there to save.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5760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GLORY AND PRAISE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2025-05-10T09:45:46Z</dcterms:modified>
</cp:coreProperties>
</file>