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063" dt="2023-08-06T14:39:08.82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GOD ON HIGH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Glory to God on high,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peace to all good men,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Honour and praise him all of our days,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And love him in all mankind.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Praise the Lord in prayer,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praise the Lord in song,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Praise the Lord in all we do,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we can’t go far wrong.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GLORY TO GOD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336</cp:revision>
  <dcterms:modified xsi:type="dcterms:W3CDTF">2025-05-10T11:35:53Z</dcterms:modified>
</cp:coreProperties>
</file>