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2063" dt="2023-08-06T14:39:08.823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21790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GLORY TO GOD ON HIGH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Glory to God on high, 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peace to all good men,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Honour and praise him all of our days,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And love him in all mankind.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To the Father now give praise,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praise be to the Son,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And by his Spirit’s love in us,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we know that God is 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41094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GLORY TO GOD ON HIGH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335</cp:revision>
  <dcterms:modified xsi:type="dcterms:W3CDTF">2025-05-10T11:36:16Z</dcterms:modified>
</cp:coreProperties>
</file>