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8196-D688-494D-AD16-285AF05B8379}" v="100" dt="2023-08-06T14:07:23.980"/>
    <p1510:client id="{9B0782E4-E1D9-4757-8BFE-7B77208F2854}" v="980" dt="2023-07-15T17:23:36.301"/>
    <p1510:client id="{B5A5E1AB-1220-412E-BF33-0A43C92238D0}" v="2528" dt="2023-08-06T14:43:17.39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RECEIPPT-TAGS:TRINITY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GLORY TO THE FATHER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300" b="1" i="1" dirty="0">
                <a:solidFill>
                  <a:schemeClr val="lt1"/>
                </a:solidFill>
              </a:rPr>
              <a:t>Glory to the Father, sing glory to the Son,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300" b="1" i="1" dirty="0">
                <a:solidFill>
                  <a:schemeClr val="lt1"/>
                </a:solidFill>
              </a:rPr>
              <a:t>Glory to the Spirit, glory, glory everyone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300" b="1" i="1" dirty="0">
                <a:solidFill>
                  <a:schemeClr val="lt1"/>
                </a:solidFill>
              </a:rPr>
              <a:t>Glory on the earth he made it, glory up above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300" b="1" i="1" dirty="0">
                <a:solidFill>
                  <a:schemeClr val="lt1"/>
                </a:solidFill>
              </a:rPr>
              <a:t>Glory, glory everybody, we have seen a Father’s love.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3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300" b="1" dirty="0">
                <a:solidFill>
                  <a:schemeClr val="lt1"/>
                </a:solidFill>
              </a:rPr>
              <a:t>Give thanks to the Lord for it is good</a:t>
            </a:r>
            <a:endParaRPr lang="en-GB" sz="33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300" b="1" dirty="0">
                <a:solidFill>
                  <a:schemeClr val="lt1"/>
                </a:solidFill>
              </a:rPr>
              <a:t>And make music for our God on high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300" b="1" dirty="0">
                <a:solidFill>
                  <a:schemeClr val="lt1"/>
                </a:solidFill>
              </a:rPr>
              <a:t>For he guides us every day and he watches through the night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300" b="1" dirty="0">
                <a:solidFill>
                  <a:schemeClr val="lt1"/>
                </a:solidFill>
              </a:rPr>
              <a:t>Let us praise him as we sing together, holy God of light.</a:t>
            </a:r>
          </a:p>
          <a:p>
            <a:pPr marL="114300" indent="0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en-GB" sz="33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en-GB" sz="33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en-GB" sz="33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en-GB" sz="33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3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GLORY TO THE FATHER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365</cp:revision>
  <dcterms:modified xsi:type="dcterms:W3CDTF">2025-05-10T11:38:07Z</dcterms:modified>
</cp:coreProperties>
</file>