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528" dt="2023-08-06T14:43:17.39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RECEIPPT-TAGS:TRINITY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2955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THE FATHER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Father, sing glory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to the Spirit, glory, glory everyone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 on the earth he made it, glory up above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i="1" dirty="0">
                <a:solidFill>
                  <a:schemeClr val="lt1"/>
                </a:solidFill>
              </a:rPr>
              <a:t>Glory, glory everybody, we have seen a Father’s love.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Your works, O Lord, have made us glad,</a:t>
            </a:r>
            <a:endParaRPr lang="en-GB" sz="33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For a Father’s help we shout to you in joy,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O how great are the deeds you have worked upon the land!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300" b="1" dirty="0">
                <a:solidFill>
                  <a:schemeClr val="lt1"/>
                </a:solidFill>
              </a:rPr>
              <a:t>But the foolish ones will never see them they can’t understand.</a:t>
            </a: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00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3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1325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97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GLORY TO THE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365</cp:revision>
  <dcterms:modified xsi:type="dcterms:W3CDTF">2025-05-10T11:38:19Z</dcterms:modified>
</cp:coreProperties>
</file>