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RECEIPPT-TAGS:SPIRIT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GO!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tell you now, “Go proclaim”,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give to you my spirits flame.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at work inside of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overcome all the powers of darkness.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Go, go, into the world, tell them I’m alive,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into the streets, tell them that I live.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Oh! That I live in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Go, go into the world, claim it for your 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into the streets, dry your people’s tears,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Oh! Making all things new.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100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549</cp:revision>
  <dcterms:modified xsi:type="dcterms:W3CDTF">2025-05-10T11:39:02Z</dcterms:modified>
</cp:coreProperties>
</file>