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GOD’S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love is wonderful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wonderful love!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high you can’t get over it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wonderful love!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deep you can’t get under it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wonderful love!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wide you can’t get around it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wonderful love!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GOD’S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2025-05-10T18:47:38Z</dcterms:modified>
</cp:coreProperties>
</file>