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LOVE IS SO WONDERFUL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so wonderful;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love is so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 for you and for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always kind when you’re lonely,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him closer to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give you peace, he will give you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his love in your heart.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69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GOD’S LOVE IS SO WONDERFUL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2025-05-10T18:48:24Z</dcterms:modified>
</cp:coreProperties>
</file>