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RECEIPPT-TAGS:SPIRIT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2800" b="1" u="sng" dirty="0">
                <a:solidFill>
                  <a:schemeClr val="bg1"/>
                </a:solidFill>
              </a:rPr>
              <a:t>GOD’S SPIRIT IS IN MY HEART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God’s spirit is in my heart,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has called me and set me apart.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what I have to do, what I have to do.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sent me to give the Good News to the poor,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prisoners that they are prisoners no more,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Tell blind people that they can see,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set the downtrodden free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go tell everyone the news that the kingdom of God has come, And go tell everyone the news that God’s kingdom has come.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99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GOD’S SPIRIT IS IN MY HEART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554</cp:revision>
  <dcterms:modified xsi:type="dcterms:W3CDTF">2025-05-10T18:50:46Z</dcterms:modified>
</cp:coreProperties>
</file>