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79887EC-C3C7-C848-D18F-8BCABFC5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EF9A3F4-18AF-5681-BB76-2C68F5BB8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0FAF573-9760-7978-FFBE-D393788E4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95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F41A93-7E8F-23FB-0651-B9436249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7E40260-E8FC-D45B-5F3E-068CC6B80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A01E58-2FE4-1756-E223-506D7C256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the Father sent me, so I’m sending you out to be, My witnesses throughout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whole of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</p:spTree>
    <p:extLst>
      <p:ext uri="{BB962C8B-B14F-4D97-AF65-F5344CB8AC3E}">
        <p14:creationId xmlns:p14="http://schemas.microsoft.com/office/powerpoint/2010/main" val="10910667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GOD’S SPIRIT IS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2025-05-10T18:50:38Z</dcterms:modified>
</cp:coreProperties>
</file>