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DD69ECD-4873-2D71-5CE3-7764826C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EA3F9A4-527C-D01D-1D6D-786DA05CA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F455CE-417F-2847-BC84-3C6191E49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F4F757-8705-20A5-F9AB-C88C99C8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FEFDEB-E553-E379-A19E-8B0E450A1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68BC60F-3976-C3F7-011F-C3BBED03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worry what you have to say, don’t worry because on that day, God’s spirit will speak in your heart, will speak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D1BDA1F-433D-E27D-73A2-77E5A710A9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46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2025-05-10T18:50:59Z</dcterms:modified>
</cp:coreProperties>
</file>